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Vazir" panose="020B0603030804020204" pitchFamily="34" charset="-78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437"/>
  </p:normalViewPr>
  <p:slideViewPr>
    <p:cSldViewPr snapToGrid="0" snapToObjects="1" showGuides="1">
      <p:cViewPr varScale="1">
        <p:scale>
          <a:sx n="88" d="100"/>
          <a:sy n="88" d="100"/>
        </p:scale>
        <p:origin x="2394" y="7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sz="1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در پروژه‌هایتان از تشخیص ویدئویی استفاده کنید.</a:t>
            </a:r>
          </a:p>
          <a:p>
            <a:pPr marL="9525"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122247" y="5937250"/>
            <a:ext cx="996463" cy="11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890210" y="8649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کارت‌های </a:t>
            </a:r>
            <a:b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</a:b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تشخیص ویدئو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Play the Drums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75" name="Google Shape;177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064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Extensions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 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Scensing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28763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12483" y="1796893"/>
            <a:ext cx="147383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        Drum-cymbal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0" lvl="0" indent="23177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اسپرایت را انتخاب کن مثلا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Drum-cymbal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Drum-cymbal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3" name="Google Shape;1793;p17"/>
          <p:cNvSpPr/>
          <p:nvPr/>
        </p:nvSpPr>
        <p:spPr>
          <a:xfrm>
            <a:off x="582913" y="3828763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1"/>
            <a:ext cx="457200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هر کدام از طبل‌ها یکبار کلیک کن و این کدها را به آن اضافه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کوچکتر کردن اندازه‌اش، </a:t>
            </a:r>
          </a:p>
          <a:p>
            <a:pPr lvl="0" indent="12700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منفی را وارد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31925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را انتخاب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-14005" y="5842428"/>
            <a:ext cx="4266634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ضربه زدن به طبل‌ها از دست‌هات استفاده کن.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100288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Vazir" panose="020B0603030804020204" pitchFamily="34" charset="-78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Roboto Medium"/>
                <a:ea typeface="Roboto Medium"/>
                <a:cs typeface="Vazir" panose="020B0603030804020204" pitchFamily="34" charset="-78"/>
                <a:sym typeface="Roboto Medium"/>
              </a:rPr>
              <a:t>برای اینکه به اسپرایت‌ها نخوری، جاخالی بده.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13428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بازی مواظب باش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بازی مواظب باش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70" name="Google Shape;1870;p19"/>
          <p:cNvSpPr txBox="1"/>
          <p:nvPr/>
        </p:nvSpPr>
        <p:spPr>
          <a:xfrm>
            <a:off x="1678919" y="10103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219538" y="2071315"/>
            <a:ext cx="10954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انتخاب کن مثلا 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عروس دریایی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109259" y="2071315"/>
            <a:ext cx="1373389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064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Extensions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 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Scensing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0" y="5644339"/>
            <a:ext cx="4572000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41909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تصاویر پس زمینه را انتخاب کن مثلا 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اقیانوس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183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بین 0 تا 100 را وارد کن.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fa-IR" sz="900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(عدد 0 تصاویر ویدئویی را کامل نشان می‌دهد و 100 کاملا ویدئو را شفاف می‌کند)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اینکه به عروس دریایی نخوری، جاخالی بده.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92793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6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حرکت دادن اسپرایتی روی صحنه</a:t>
            </a:r>
          </a:p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بدنت استفاده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214965" y="433114"/>
            <a:ext cx="41228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توپ بازی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توپ بازی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زدن توپ از دستتات استفاده کن تا توپ رو روی صحنه جابجا کنی.</a:t>
            </a:r>
          </a:p>
          <a:p>
            <a:pPr marL="0" marR="5080" lvl="0" indent="1270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راستی با دوستت هم امتحان کن.</a:t>
            </a:r>
            <a:endParaRPr lang="fa-IR" sz="900" b="0" i="0" u="none" strike="noStrike" cap="none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1242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شکلی را انتخاب کن مثلا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Beachball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064" algn="ct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Extensions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 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Scensing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45156" y="4618498"/>
            <a:ext cx="1039129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r" rtl="1">
              <a:buClr>
                <a:srgbClr val="636466"/>
              </a:buClr>
              <a:buSzPts val="900"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گزینه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direction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را انتخاب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Beachball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Beachball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091046" y="54864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499133" y="1169414"/>
            <a:ext cx="157353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قصه رو را با حرکت</a:t>
            </a:r>
          </a:p>
          <a:p>
            <a:pPr marR="5080" lvl="0" indent="-9398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دستات تعریف کن.</a:t>
            </a:r>
            <a:endParaRPr lang="fa-IR" sz="1200" b="0" i="0" u="none" strike="noStrike" cap="none">
              <a:solidFill>
                <a:srgbClr val="FFFFFF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263693" y="320571"/>
            <a:ext cx="407416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ماجراجویی کن!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950418" cy="15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7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ماجرا جویی کن!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723648"/>
            <a:ext cx="126858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 تا همه حالت‌های اسپرایتت رو ببینی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237642" y="1963365"/>
            <a:ext cx="113738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635" algn="ct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Extensions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کلیک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یک</a:t>
            </a:r>
          </a:p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پس زمینه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306889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306889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195253"/>
            <a:ext cx="1262088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نقطه شروع را مشخص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رو انتخاب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یک</a:t>
            </a:r>
          </a:p>
          <a:p>
            <a:pPr marL="77469" marR="5080" lvl="0" indent="-6540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Fox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Winter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279397" y="4604532"/>
            <a:ext cx="1252424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بلاک</a:t>
            </a:r>
          </a:p>
          <a:p>
            <a:pPr marL="0" marR="5080" lvl="0" indent="12700" algn="ctr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motion on sprite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در داخل بلاک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&gt;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که در گروه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Operators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است را از قرار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Scensing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رو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39" y="5036444"/>
            <a:ext cx="1422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جایی که می‌خواهی بازیگرت به آنجا برود را مشخص کن.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77226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  <a:sym typeface="Roboto Medium"/>
              </a:rPr>
              <a:t> کلیک کن.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  <a:p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2110628" y="5924848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پرچم سبز کلیک کن.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3788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حالتی رو انتخاب کن.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754858" y="5933742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754859" y="593374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367149" y="5914839"/>
            <a:ext cx="131177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بعدش با حرکت دستت روباه رو بیدار کن.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1858509"/>
            <a:ext cx="2640332" cy="320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fa-IR" sz="1600">
                <a:solidFill>
                  <a:srgbClr val="CEE2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هر ترتیبی که دوست دارید از این کارت‌ها استفاده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گربه را ناز کنید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به حرکت در آورید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بادکنک</a:t>
            </a:r>
            <a:r>
              <a:rPr lang="en-US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 </a:t>
            </a: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بازی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طبل زدن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بازی مواظب باش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توپ بازی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  <a:p>
            <a:pPr marL="169545" marR="0" lvl="0" indent="-156845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fa-IR" sz="20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ماجراجویی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539719" y="966515"/>
            <a:ext cx="3492564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کارتهای تشخیص ویدئویی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1" name="Google Shape;723;p8">
            <a:extLst>
              <a:ext uri="{FF2B5EF4-FFF2-40B4-BE49-F238E27FC236}">
                <a16:creationId xmlns:a16="http://schemas.microsoft.com/office/drawing/2014/main" id="{58ACB82C-3828-4FA7-A9E3-81C894C10A01}"/>
              </a:ext>
            </a:extLst>
          </p:cNvPr>
          <p:cNvSpPr txBox="1"/>
          <p:nvPr/>
        </p:nvSpPr>
        <p:spPr>
          <a:xfrm>
            <a:off x="3122247" y="5937250"/>
            <a:ext cx="996463" cy="11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7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4"/>
            <a:ext cx="995389" cy="17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0808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گربه را ناز کن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 میوی گربه رو با دست زدن</a:t>
            </a:r>
          </a:p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به آن درآورید.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2200275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گربه را ناز کن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6" name="Google Shape;1476;p11"/>
          <p:cNvSpPr txBox="1"/>
          <p:nvPr/>
        </p:nvSpPr>
        <p:spPr>
          <a:xfrm>
            <a:off x="175841" y="1981151"/>
            <a:ext cx="195775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61289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Extenstions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(افزونه‌ها) کلیک کنید </a:t>
            </a: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(در پایین سمت چپ صفحه است).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تغییر حساست عددی بین 1 تا 100 را وارد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8" name="Google Shape;1478;p11"/>
          <p:cNvSpPr txBox="1"/>
          <p:nvPr/>
        </p:nvSpPr>
        <p:spPr>
          <a:xfrm>
            <a:off x="2537544" y="4459616"/>
            <a:ext cx="1757090" cy="56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(اگر 1 را بدهید با کوچکترین حرکتی دستور اجرا می‌شود و عدد 100 به تعداد زیادی حرکت برای اجرا نیاز دارد.)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425670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425670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83" name="Google Shape;1483;p11"/>
          <p:cNvSpPr/>
          <p:nvPr/>
        </p:nvSpPr>
        <p:spPr>
          <a:xfrm>
            <a:off x="1004883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10637" y="1981151"/>
            <a:ext cx="1418834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Sensing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اضافه کردن دستورها تشخیص ویدئویی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488637" y="4057212"/>
            <a:ext cx="17811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 sz="1600"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58920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دستور به محض اینکه حرکتی را روی این اسپرایت تشخیص دهد، اجرا خواهد شد.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-14005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دستتان را برای نوازش گربه حرکت دهید.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4"/>
            <a:ext cx="912943" cy="17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2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حرکت دستتان چیزی را زنده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214977" y="389143"/>
            <a:ext cx="41228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به حرکت درآورید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Anima</a:t>
            </a: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e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68" name="Google Shape;1568;p13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69" name="Google Shape;1569;p13"/>
          <p:cNvSpPr txBox="1"/>
          <p:nvPr/>
        </p:nvSpPr>
        <p:spPr>
          <a:xfrm>
            <a:off x="1434183" y="3550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0" name="Google Shape;1570;p13"/>
          <p:cNvSpPr txBox="1"/>
          <p:nvPr/>
        </p:nvSpPr>
        <p:spPr>
          <a:xfrm>
            <a:off x="1023114" y="5573224"/>
            <a:ext cx="2525772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165106" y="2044030"/>
            <a:ext cx="13129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Extensions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 و سپس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Scensing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__</a:t>
            </a: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11667"/>
            <a:ext cx="13664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اسپرایتی را انتخاب کنید که بیش از یک حالت داشته باشد.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6" name="Google Shape;1586;p13"/>
          <p:cNvSpPr txBox="1"/>
          <p:nvPr/>
        </p:nvSpPr>
        <p:spPr>
          <a:xfrm>
            <a:off x="2822707" y="2701862"/>
            <a:ext cx="1452785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دیدن حالت‌های مختلف یک اسپرایت، موس را لحظه‌ای بر روی شکل‌های موجود در کتابخانه اسپرایت‌ها نگه‌دارید.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19837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19837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359280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524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حالت‌ها را انتخاب کن.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427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حالت دیگری را انتخاب کن.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-114020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به حرکت درآوردن اسپرایت، دستتان را تکان دهید.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98039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3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انگشتت بادکنک‌ بازی کن یا آنها را بترکان.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234139" y="362412"/>
            <a:ext cx="40507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بادکنک بازی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بادکنک بازی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8" name="Google Shape;1668;p15"/>
          <p:cNvSpPr txBox="1"/>
          <p:nvPr/>
        </p:nvSpPr>
        <p:spPr>
          <a:xfrm>
            <a:off x="1434183" y="30423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اسپرایت‌ها انتخاب کنید مثلا یک </a:t>
            </a:r>
            <a:r>
              <a:rPr lang="fa-IR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بادکنک</a:t>
            </a:r>
            <a:endParaRPr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064" algn="r" rtl="1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دکمه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Extensions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کلیک کنید و سپس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Video Scensing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را انتخاب کنید..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2" y="3719148"/>
            <a:ext cx="1502775" cy="7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عددی بزرگتر را وارد کنید تا مجبور شوید ضربه محکم‌تری بزنید.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-14005" y="5701752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پرت کردن بادکنک، از انگشتت استفاده کن.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176470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 زدن روی شکل‌ها، آهنگ بزن.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287112" y="433114"/>
            <a:ext cx="3997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طبل زدن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95788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تشخیص ویدئویی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4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790</Words>
  <Application>Microsoft Office PowerPoint</Application>
  <PresentationFormat>Custom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Vazir</vt:lpstr>
      <vt:lpstr>Roboto Black</vt:lpstr>
      <vt:lpstr>Times New Roman</vt:lpstr>
      <vt:lpstr>Montserrat Black</vt:lpstr>
      <vt:lpstr>Arial</vt:lpstr>
      <vt:lpstr>Helvetica Neue</vt:lpstr>
      <vt:lpstr>Roboto Medium</vt:lpstr>
      <vt:lpstr>Office Theme</vt:lpstr>
      <vt:lpstr>کارت‌های  تشخیص ویدئو</vt:lpstr>
      <vt:lpstr>کارتهای تشخیص ویدئویی</vt:lpstr>
      <vt:lpstr>گربه را ناز کن</vt:lpstr>
      <vt:lpstr>گربه را ناز کن scratch.mit.edu</vt:lpstr>
      <vt:lpstr>به حرکت درآورید</vt:lpstr>
      <vt:lpstr>Animate scratch.mit.edu</vt:lpstr>
      <vt:lpstr>بادکنک بازی</vt:lpstr>
      <vt:lpstr>بادکنک بازی scratch.mit.edu</vt:lpstr>
      <vt:lpstr>طبل زدن</vt:lpstr>
      <vt:lpstr>Play the Drums scratch.mit.edu</vt:lpstr>
      <vt:lpstr>بازی مواظب باش</vt:lpstr>
      <vt:lpstr>بازی مواظب باش scratch.mit.edu</vt:lpstr>
      <vt:lpstr>توپ بازی</vt:lpstr>
      <vt:lpstr>توپ بازی scratch.mit.edu</vt:lpstr>
      <vt:lpstr>ماجراجویی کن!</vt:lpstr>
      <vt:lpstr>ماجرا جویی کن!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dc:creator>Farshid</dc:creator>
  <cp:lastModifiedBy>Farshid Meidani</cp:lastModifiedBy>
  <cp:revision>98</cp:revision>
  <cp:lastPrinted>2019-06-15T16:28:30Z</cp:lastPrinted>
  <dcterms:modified xsi:type="dcterms:W3CDTF">2019-09-28T13:52:23Z</dcterms:modified>
</cp:coreProperties>
</file>